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DM Sans Medium" pitchFamily="2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90EB6-C057-4334-ADD4-6FBF1BB3CA1E}" v="136" dt="2025-05-19T02:23:00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Torres" userId="c903e70d-02c6-4c05-89d4-ca084688ee5b" providerId="ADAL" clId="{01290EB6-C057-4334-ADD4-6FBF1BB3CA1E}"/>
    <pc:docChg chg="custSel modSld modMainMaster">
      <pc:chgData name="Paul Torres" userId="c903e70d-02c6-4c05-89d4-ca084688ee5b" providerId="ADAL" clId="{01290EB6-C057-4334-ADD4-6FBF1BB3CA1E}" dt="2025-05-19T02:25:24.029" v="138" actId="1076"/>
      <pc:docMkLst>
        <pc:docMk/>
      </pc:docMkLst>
      <pc:sldChg chg="modSp mod setBg">
        <pc:chgData name="Paul Torres" userId="c903e70d-02c6-4c05-89d4-ca084688ee5b" providerId="ADAL" clId="{01290EB6-C057-4334-ADD4-6FBF1BB3CA1E}" dt="2025-05-19T02:23:00.909" v="133"/>
        <pc:sldMkLst>
          <pc:docMk/>
          <pc:sldMk cId="0" sldId="256"/>
        </pc:sldMkLst>
        <pc:picChg chg="mod">
          <ac:chgData name="Paul Torres" userId="c903e70d-02c6-4c05-89d4-ca084688ee5b" providerId="ADAL" clId="{01290EB6-C057-4334-ADD4-6FBF1BB3CA1E}" dt="2025-05-19T02:21:07.930" v="1" actId="1076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mod">
        <pc:chgData name="Paul Torres" userId="c903e70d-02c6-4c05-89d4-ca084688ee5b" providerId="ADAL" clId="{01290EB6-C057-4334-ADD4-6FBF1BB3CA1E}" dt="2025-05-19T02:25:24.029" v="138" actId="1076"/>
        <pc:sldMkLst>
          <pc:docMk/>
          <pc:sldMk cId="0" sldId="259"/>
        </pc:sldMkLst>
        <pc:picChg chg="add mod">
          <ac:chgData name="Paul Torres" userId="c903e70d-02c6-4c05-89d4-ca084688ee5b" providerId="ADAL" clId="{01290EB6-C057-4334-ADD4-6FBF1BB3CA1E}" dt="2025-05-19T02:25:24.029" v="138" actId="1076"/>
          <ac:picMkLst>
            <pc:docMk/>
            <pc:sldMk cId="0" sldId="259"/>
            <ac:picMk id="4" creationId="{8E5CBD5E-1504-6DB8-1D53-CF36B7616205}"/>
          </ac:picMkLst>
        </pc:picChg>
        <pc:picChg chg="del">
          <ac:chgData name="Paul Torres" userId="c903e70d-02c6-4c05-89d4-ca084688ee5b" providerId="ADAL" clId="{01290EB6-C057-4334-ADD4-6FBF1BB3CA1E}" dt="2025-05-19T02:25:20.641" v="137" actId="478"/>
          <ac:picMkLst>
            <pc:docMk/>
            <pc:sldMk cId="0" sldId="259"/>
            <ac:picMk id="25" creationId="{5E7F24E5-6F28-4D57-5878-DD253F61BCDC}"/>
          </ac:picMkLst>
        </pc:picChg>
      </pc:sldChg>
      <pc:sldMasterChg chg="modSldLayout">
        <pc:chgData name="Paul Torres" userId="c903e70d-02c6-4c05-89d4-ca084688ee5b" providerId="ADAL" clId="{01290EB6-C057-4334-ADD4-6FBF1BB3CA1E}" dt="2025-05-19T02:21:35.270" v="7"/>
        <pc:sldMasterMkLst>
          <pc:docMk/>
          <pc:sldMasterMk cId="3283725744" sldId="2147483658"/>
        </pc:sldMasterMkLst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2485408743" sldId="2147483670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2485408743" sldId="2147483670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2485408743" sldId="2147483670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2485408743" sldId="2147483670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1714684200" sldId="2147483671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1714684200" sldId="2147483671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1714684200" sldId="2147483671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1714684200" sldId="2147483671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2883363844" sldId="2147483672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2883363844" sldId="2147483672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2883363844" sldId="2147483672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2883363844" sldId="2147483672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2995431185" sldId="2147483673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2995431185" sldId="2147483673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2995431185" sldId="2147483673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2995431185" sldId="2147483673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1577625158" sldId="2147483674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1577625158" sldId="2147483674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1577625158" sldId="2147483674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1577625158" sldId="2147483674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561552608" sldId="2147483675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561552608" sldId="2147483675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561552608" sldId="2147483675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561552608" sldId="2147483675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1821710177" sldId="2147483676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1821710177" sldId="2147483676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1821710177" sldId="2147483676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1821710177" sldId="2147483676"/>
              <ac:picMk id="4" creationId="{00000000-0000-0000-0000-000000000000}"/>
            </ac:picMkLst>
          </pc:picChg>
        </pc:sldLayoutChg>
        <pc:sldLayoutChg chg="delSp">
          <pc:chgData name="Paul Torres" userId="c903e70d-02c6-4c05-89d4-ca084688ee5b" providerId="ADAL" clId="{01290EB6-C057-4334-ADD4-6FBF1BB3CA1E}" dt="2025-05-19T02:21:35.270" v="7"/>
          <pc:sldLayoutMkLst>
            <pc:docMk/>
            <pc:sldMasterMk cId="3283725744" sldId="2147483658"/>
            <pc:sldLayoutMk cId="837249843" sldId="2147483677"/>
          </pc:sldLayoutMkLst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837249843" sldId="2147483677"/>
              <ac:spMk id="2" creationId="{00000000-0000-0000-0000-000000000000}"/>
            </ac:spMkLst>
          </pc:spChg>
          <pc:spChg chg="del">
            <ac:chgData name="Paul Torres" userId="c903e70d-02c6-4c05-89d4-ca084688ee5b" providerId="ADAL" clId="{01290EB6-C057-4334-ADD4-6FBF1BB3CA1E}" dt="2025-05-19T02:21:35.270" v="7"/>
            <ac:spMkLst>
              <pc:docMk/>
              <pc:sldMasterMk cId="3283725744" sldId="2147483658"/>
              <pc:sldLayoutMk cId="837249843" sldId="2147483677"/>
              <ac:spMk id="3" creationId="{00000000-0000-0000-0000-000000000000}"/>
            </ac:spMkLst>
          </pc:spChg>
          <pc:picChg chg="del">
            <ac:chgData name="Paul Torres" userId="c903e70d-02c6-4c05-89d4-ca084688ee5b" providerId="ADAL" clId="{01290EB6-C057-4334-ADD4-6FBF1BB3CA1E}" dt="2025-05-19T02:21:35.270" v="7"/>
            <ac:picMkLst>
              <pc:docMk/>
              <pc:sldMasterMk cId="3283725744" sldId="2147483658"/>
              <pc:sldLayoutMk cId="837249843" sldId="2147483677"/>
              <ac:picMk id="4" creationId="{00000000-0000-0000-0000-000000000000}"/>
            </ac:picMkLst>
          </pc:picChg>
        </pc:sldLayoutChg>
      </pc:sldMasterChg>
      <pc:sldMasterChg chg="setBg modSldLayout">
        <pc:chgData name="Paul Torres" userId="c903e70d-02c6-4c05-89d4-ca084688ee5b" providerId="ADAL" clId="{01290EB6-C057-4334-ADD4-6FBF1BB3CA1E}" dt="2025-05-19T02:23:00.909" v="133"/>
        <pc:sldMasterMkLst>
          <pc:docMk/>
          <pc:sldMasterMk cId="509633860" sldId="2147483723"/>
        </pc:sldMasterMkLst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4287351067" sldId="2147483724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4001127338" sldId="2147483725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2294779651" sldId="2147483726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1254655253" sldId="2147483727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176278431" sldId="2147483728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2740395270" sldId="2147483729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2686079749" sldId="2147483730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1173901991" sldId="2147483731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938557291" sldId="2147483732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4269396230" sldId="2147483733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3372689164" sldId="2147483734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174411328" sldId="2147483735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2952216311" sldId="2147483736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2546445902" sldId="2147483737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3278677498" sldId="2147483738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2152916387" sldId="2147483739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4226088647" sldId="2147483740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786225750" sldId="2147483741"/>
          </pc:sldLayoutMkLst>
        </pc:sldLayoutChg>
        <pc:sldLayoutChg chg="setBg">
          <pc:chgData name="Paul Torres" userId="c903e70d-02c6-4c05-89d4-ca084688ee5b" providerId="ADAL" clId="{01290EB6-C057-4334-ADD4-6FBF1BB3CA1E}" dt="2025-05-19T02:23:00.909" v="133"/>
          <pc:sldLayoutMkLst>
            <pc:docMk/>
            <pc:sldMasterMk cId="509633860" sldId="2147483723"/>
            <pc:sldLayoutMk cId="1094688675" sldId="214748374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6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0A88A-3A34-99D3-F05C-CCBDD198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4826D-DFB8-FB94-5762-59112E599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F9A1D-F4AD-3E25-94CC-29D42CC18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C8A77-D538-88C9-F741-85EFCC59D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0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873510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693962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726891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11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16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445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677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916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088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225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6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011273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947796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46552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62784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403952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60797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39019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85572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83D2-ACFC-41A6-9939-27295DF4F691}" type="datetimeFigureOut">
              <a:rPr lang="es-EC" smtClean="0"/>
              <a:t>18/05/2025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B020B-F319-4C65-87D7-B82AE0C2DF1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0963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731520"/>
            <a:ext cx="5486400" cy="67665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Plataforma Integral para Gestión de Eventos Universitarios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Presentamos una solución digital que automatiza la inscripción y certificación en eventos universitarios.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9847"/>
            <a:ext cx="6040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507004" y="290560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Digitalización y Automatización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03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Automatizar inscripción y emisión de certificados digitales.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10398681" y="2905601"/>
            <a:ext cx="3100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Control en Tiempo Real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60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Monitoreo y control del aforo durante eventos.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6507004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Métricas Claras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99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Generar estadísticas sobre la participación estudiantil.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Justificación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124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Desorganización Actual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manual genera pérdida de información y errores.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333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Falta de Plataforma Centralizada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existe solución integrada para inscripción y certificación.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1135" y="448813"/>
            <a:ext cx="7666196" cy="1319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28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Orquestación</a:t>
            </a: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de </a:t>
            </a:r>
            <a:r>
              <a:rPr lang="en-US" sz="28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Tecnologías</a:t>
            </a:r>
            <a:endParaRPr lang="en-US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5CBD5E-1504-6DB8-1D53-CF36B761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35" y="1108538"/>
            <a:ext cx="12565229" cy="67541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0A2F-151D-817F-4591-8F02E7D6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6DFD035-277C-D83B-0DEF-66FF1094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AA18F81-3C0C-A8ED-19C5-B9A27945D63E}"/>
              </a:ext>
            </a:extLst>
          </p:cNvPr>
          <p:cNvSpPr/>
          <p:nvPr/>
        </p:nvSpPr>
        <p:spPr>
          <a:xfrm>
            <a:off x="6225302" y="761048"/>
            <a:ext cx="7666196" cy="1319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Arquitectura Técnica del Sistema</a:t>
            </a:r>
            <a:endParaRPr lang="en-US" sz="41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4AEA073-4850-AC3A-7E46-36609EAB792A}"/>
              </a:ext>
            </a:extLst>
          </p:cNvPr>
          <p:cNvSpPr/>
          <p:nvPr/>
        </p:nvSpPr>
        <p:spPr>
          <a:xfrm>
            <a:off x="6225302" y="2397204"/>
            <a:ext cx="475059" cy="475059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A99989D-56F4-2393-AD5F-09F9D33BCF29}"/>
              </a:ext>
            </a:extLst>
          </p:cNvPr>
          <p:cNvSpPr/>
          <p:nvPr/>
        </p:nvSpPr>
        <p:spPr>
          <a:xfrm>
            <a:off x="6304478" y="2436793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FFFE5D3-FBF5-EBBB-6B03-87F058ECABCD}"/>
              </a:ext>
            </a:extLst>
          </p:cNvPr>
          <p:cNvSpPr/>
          <p:nvPr/>
        </p:nvSpPr>
        <p:spPr>
          <a:xfrm>
            <a:off x="6911459" y="2469713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Capa Presentación</a:t>
            </a:r>
            <a:endParaRPr lang="en-US" sz="20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EFE3E98-5D77-B343-76D2-CB93529C95DE}"/>
              </a:ext>
            </a:extLst>
          </p:cNvPr>
          <p:cNvSpPr/>
          <p:nvPr/>
        </p:nvSpPr>
        <p:spPr>
          <a:xfrm>
            <a:off x="6911459" y="2926318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con Next.js y React para una interfaz ágil y responsiva.</a:t>
            </a:r>
            <a:endParaRPr lang="en-US" sz="16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3DAB01D7-D55F-1C9A-6374-03EC4DB97484}"/>
              </a:ext>
            </a:extLst>
          </p:cNvPr>
          <p:cNvSpPr/>
          <p:nvPr/>
        </p:nvSpPr>
        <p:spPr>
          <a:xfrm>
            <a:off x="6225302" y="3686175"/>
            <a:ext cx="475059" cy="475059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830C70A-6735-7E69-36EF-F2E1705515EC}"/>
              </a:ext>
            </a:extLst>
          </p:cNvPr>
          <p:cNvSpPr/>
          <p:nvPr/>
        </p:nvSpPr>
        <p:spPr>
          <a:xfrm>
            <a:off x="6304478" y="3725763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06A31D7-D37A-6A11-03B1-D021B141C916}"/>
              </a:ext>
            </a:extLst>
          </p:cNvPr>
          <p:cNvSpPr/>
          <p:nvPr/>
        </p:nvSpPr>
        <p:spPr>
          <a:xfrm>
            <a:off x="6911459" y="3758684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Capa Aplicación/API</a:t>
            </a:r>
            <a:endParaRPr lang="en-US" sz="20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FE20889-8B99-7893-37A5-2FC6EA19A948}"/>
              </a:ext>
            </a:extLst>
          </p:cNvPr>
          <p:cNvSpPr/>
          <p:nvPr/>
        </p:nvSpPr>
        <p:spPr>
          <a:xfrm>
            <a:off x="6911459" y="4215289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REST en ASP.NET Core para manejo eficiente y seguro.</a:t>
            </a:r>
            <a:endParaRPr lang="en-US" sz="16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6B3A2F47-6132-068F-1BD2-4EC558F58EFA}"/>
              </a:ext>
            </a:extLst>
          </p:cNvPr>
          <p:cNvSpPr/>
          <p:nvPr/>
        </p:nvSpPr>
        <p:spPr>
          <a:xfrm>
            <a:off x="6225302" y="4975146"/>
            <a:ext cx="475059" cy="475059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4EBD927-53CA-07B1-0851-C242B8B1AFA4}"/>
              </a:ext>
            </a:extLst>
          </p:cNvPr>
          <p:cNvSpPr/>
          <p:nvPr/>
        </p:nvSpPr>
        <p:spPr>
          <a:xfrm>
            <a:off x="6304478" y="5014734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8311FBE-133F-E531-C7CB-BF41A4097A82}"/>
              </a:ext>
            </a:extLst>
          </p:cNvPr>
          <p:cNvSpPr/>
          <p:nvPr/>
        </p:nvSpPr>
        <p:spPr>
          <a:xfrm>
            <a:off x="6911459" y="5047655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Lógica de Negocio</a:t>
            </a:r>
            <a:endParaRPr lang="en-US" sz="20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6AB5E09-9613-9C5A-573C-E736E627D83C}"/>
              </a:ext>
            </a:extLst>
          </p:cNvPr>
          <p:cNvSpPr/>
          <p:nvPr/>
        </p:nvSpPr>
        <p:spPr>
          <a:xfrm>
            <a:off x="6911459" y="5504259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en C# que implementan reglas y procesos esenciales.</a:t>
            </a:r>
            <a:endParaRPr lang="en-US" sz="165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F83357C1-1BC4-ED59-AE38-72D6BEE69DE4}"/>
              </a:ext>
            </a:extLst>
          </p:cNvPr>
          <p:cNvSpPr/>
          <p:nvPr/>
        </p:nvSpPr>
        <p:spPr>
          <a:xfrm>
            <a:off x="6225302" y="6264116"/>
            <a:ext cx="475059" cy="475059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D134AFBA-1086-1C7D-D1FD-5F7CC97A99D1}"/>
              </a:ext>
            </a:extLst>
          </p:cNvPr>
          <p:cNvSpPr/>
          <p:nvPr/>
        </p:nvSpPr>
        <p:spPr>
          <a:xfrm>
            <a:off x="6304478" y="6303705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AA13C89-ED34-1AD4-EA29-263C082B70EF}"/>
              </a:ext>
            </a:extLst>
          </p:cNvPr>
          <p:cNvSpPr/>
          <p:nvPr/>
        </p:nvSpPr>
        <p:spPr>
          <a:xfrm>
            <a:off x="6911459" y="6336625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Persistencia</a:t>
            </a:r>
            <a:endParaRPr lang="en-US" sz="20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59336904-712F-4CE2-7111-43100B416F6C}"/>
              </a:ext>
            </a:extLst>
          </p:cNvPr>
          <p:cNvSpPr/>
          <p:nvPr/>
        </p:nvSpPr>
        <p:spPr>
          <a:xfrm>
            <a:off x="6911459" y="6793230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PostgreSQL mediante Entity Framework Core para integridad y rendimiento.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97173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482"/>
            <a:ext cx="88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Funcionalidades de la Plataforma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27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completa de eventos: creación, edición y eliminación.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automático y validación de cupos.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y seguimiento de asistencia.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527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certificados digitales en formato PDF.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Envío automático de correos de confirmación y recordatorio.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00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con métricas y reportes para administradores.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1912"/>
            <a:ext cx="7488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Equipo y Responsabilidades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0853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Shape 2"/>
          <p:cNvSpPr/>
          <p:nvPr/>
        </p:nvSpPr>
        <p:spPr>
          <a:xfrm>
            <a:off x="801410" y="206847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1028224" y="22121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Carlos Orellana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21218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UX, Frontend, responsividad e integración con Backend.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081695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1028224" y="32254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José Arias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22540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funcionales, documentación y validación con stakeholders.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45781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1028224" y="46015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Paul Torres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60152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Arquitectura, selección tecnológica, seguridad y coordinación Backend.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83394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Text 12"/>
          <p:cNvSpPr/>
          <p:nvPr/>
        </p:nvSpPr>
        <p:spPr>
          <a:xfrm>
            <a:off x="1028224" y="59776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Kevin Soriano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97765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Modelado MER y UML, diseño base de datos y validación lógica.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16560" r="16560"/>
          <a:stretch/>
        </p:blipFill>
        <p:spPr>
          <a:xfrm>
            <a:off x="9144000" y="1019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Ventajas de la Solución Propuesta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significativa del trabajo manual y errores.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Centralización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unificado en una única plataforma confiable.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Transparencia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precisas para mejores decisiones administrativas.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Pasos Siguientes y Cronograma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Desarrollo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módulos frontend y backend.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Pruebas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funcional y ajuste con feedback de usuarios.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Despliegue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Lanzamiento piloto y capacitación a administradores.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Mantenimiento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Soporte y optimización post lanzamiento.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</TotalTime>
  <Words>336</Words>
  <Application>Microsoft Office PowerPoint</Application>
  <PresentationFormat>Personalizado</PresentationFormat>
  <Paragraphs>69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Calibri</vt:lpstr>
      <vt:lpstr>DM Sans Medium</vt:lpstr>
      <vt:lpstr>Inter</vt:lpstr>
      <vt:lpstr>Calibri Light</vt:lpstr>
      <vt:lpstr>Arial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Paul Torres</cp:lastModifiedBy>
  <cp:revision>4</cp:revision>
  <dcterms:created xsi:type="dcterms:W3CDTF">2025-05-18T00:40:26Z</dcterms:created>
  <dcterms:modified xsi:type="dcterms:W3CDTF">2025-05-19T02:25:27Z</dcterms:modified>
</cp:coreProperties>
</file>